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9" r:id="rId4"/>
    <p:sldId id="275" r:id="rId5"/>
    <p:sldId id="276" r:id="rId6"/>
    <p:sldId id="277" r:id="rId7"/>
    <p:sldId id="266" r:id="rId8"/>
    <p:sldId id="272" r:id="rId9"/>
    <p:sldId id="273" r:id="rId10"/>
    <p:sldId id="274" r:id="rId11"/>
    <p:sldId id="264" r:id="rId12"/>
    <p:sldId id="278" r:id="rId13"/>
    <p:sldId id="279" r:id="rId14"/>
    <p:sldId id="280" r:id="rId15"/>
    <p:sldId id="281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88849-DB01-403A-A94C-430FA06DB677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419CA-924B-46F0-A932-A7DAF147A00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499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1383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715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9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936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6664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5561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872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7031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452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883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297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301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557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156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E861A9-2E31-459C-B2FF-B3D57737140F}" type="datetimeFigureOut">
              <a:rPr lang="hu-HU" smtClean="0"/>
              <a:t>2024. 04. 18.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174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911448-40A8-D16E-E1E3-2B39C8E9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817" y="2951350"/>
            <a:ext cx="3189402" cy="955299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Mystic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Realm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9FA580E-E95F-3C20-8A97-30E1AD78F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39543"/>
            <a:ext cx="12192000" cy="1655762"/>
          </a:xfrm>
        </p:spPr>
        <p:txBody>
          <a:bodyPr/>
          <a:lstStyle/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Készítette: 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Patai Szabolcs, Máté Patrik, Szilágyi Zsolt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76523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C07A8E74-21E6-55F4-E2AC-5F76D7315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603"/>
          <a:stretch/>
        </p:blipFill>
        <p:spPr>
          <a:xfrm>
            <a:off x="0" y="1246042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9E8EAA-32F4-E76C-5003-D0E18E9A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Kódrészlet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797526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131FBDDF-EB0A-384A-7878-192EF90EA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34"/>
          <a:stretch/>
        </p:blipFill>
        <p:spPr>
          <a:xfrm>
            <a:off x="1732653" y="270548"/>
            <a:ext cx="11823637" cy="649978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CDB534-7314-8517-751B-BCC28F96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UnderTale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95967FC-DEBF-081D-8D34-B35A5465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2982433" cy="2588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</a:t>
            </a:r>
          </a:p>
          <a:p>
            <a:r>
              <a:rPr lang="hu-H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Zene</a:t>
            </a:r>
          </a:p>
          <a:p>
            <a:r>
              <a:rPr lang="hu-H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Lézer</a:t>
            </a:r>
          </a:p>
          <a:p>
            <a:r>
              <a:rPr lang="hu-H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Mozgás</a:t>
            </a:r>
          </a:p>
        </p:txBody>
      </p:sp>
    </p:spTree>
    <p:extLst>
      <p:ext uri="{BB962C8B-B14F-4D97-AF65-F5344CB8AC3E}">
        <p14:creationId xmlns:p14="http://schemas.microsoft.com/office/powerpoint/2010/main" val="3879128799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5F85C-BC60-43BA-F7E6-4C9F3DC1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" y="643467"/>
            <a:ext cx="12189167" cy="74483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>
                <a:latin typeface="Arial"/>
                <a:cs typeface="Arial"/>
              </a:rPr>
              <a:t>Aréna</a:t>
            </a:r>
            <a:endParaRPr lang="en-US" sz="4000" kern="1200" dirty="0">
              <a:latin typeface="Arial"/>
              <a:cs typeface="Arial"/>
            </a:endParaRPr>
          </a:p>
        </p:txBody>
      </p:sp>
      <p:pic>
        <p:nvPicPr>
          <p:cNvPr id="4" name="Tartalom helye 3" descr="A képen Számítógépes játék, képernyőkép, Videojáték-szoftver, Digitális képszerkesztés látható&#10;&#10;Automatikusan generált leírás">
            <a:extLst>
              <a:ext uri="{FF2B5EF4-FFF2-40B4-BE49-F238E27FC236}">
                <a16:creationId xmlns:a16="http://schemas.microsoft.com/office/drawing/2014/main" id="{C64F9069-99AE-945A-DB60-B26D9396C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" y="1397200"/>
            <a:ext cx="6090243" cy="3354172"/>
          </a:xfrm>
          <a:prstGeom prst="rect">
            <a:avLst/>
          </a:prstGeom>
        </p:spPr>
      </p:pic>
      <p:pic>
        <p:nvPicPr>
          <p:cNvPr id="5" name="Kép 4" descr="A képen fa, képernyőkép, Számítógépes játék, Videojáték-szoftver látható&#10;&#10;Automatikusan generált leírás">
            <a:extLst>
              <a:ext uri="{FF2B5EF4-FFF2-40B4-BE49-F238E27FC236}">
                <a16:creationId xmlns:a16="http://schemas.microsoft.com/office/drawing/2014/main" id="{C2F16438-500C-1C0D-9CC8-1DC08B82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40" y="3432297"/>
            <a:ext cx="6100117" cy="342240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7D36FA-F4A2-90A3-8762-09DA4B8D0747}"/>
              </a:ext>
            </a:extLst>
          </p:cNvPr>
          <p:cNvSpPr txBox="1"/>
          <p:nvPr/>
        </p:nvSpPr>
        <p:spPr>
          <a:xfrm>
            <a:off x="7063946" y="2069756"/>
            <a:ext cx="4149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5 Perc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Fokozódó kihívás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7071F39-9DA6-249D-8B98-80DE977A4476}"/>
              </a:ext>
            </a:extLst>
          </p:cNvPr>
          <p:cNvSpPr txBox="1"/>
          <p:nvPr/>
        </p:nvSpPr>
        <p:spPr>
          <a:xfrm>
            <a:off x="1503406" y="5416378"/>
            <a:ext cx="55605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Karakterek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Ellenfelek</a:t>
            </a:r>
          </a:p>
        </p:txBody>
      </p:sp>
    </p:spTree>
    <p:extLst>
      <p:ext uri="{BB962C8B-B14F-4D97-AF65-F5344CB8AC3E}">
        <p14:creationId xmlns:p14="http://schemas.microsoft.com/office/powerpoint/2010/main" val="3147738528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1" t="6593" r="1619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3. </a:t>
            </a:r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Pálya</a:t>
            </a:r>
            <a:endParaRPr lang="en-US"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Fokozódó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kihívás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Célzás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Nehézségi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szint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sz="17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731210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1" t="6593" r="1619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88842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Karakter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fegyverek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és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ellenségek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Fejleszthető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statisztikák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Pisztoly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Gépfegyver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4 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ellenség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sz="17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362419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5CE3EB0-3B77-7D85-3D30-BC5BC297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Főellenségek</a:t>
            </a:r>
            <a:endParaRPr lang="en-US" sz="4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Tartalom helye 4" descr="A képen sor, zöld, Színesség, képernyőkép látható&#10;&#10;Automatikusan generált leírás">
            <a:extLst>
              <a:ext uri="{FF2B5EF4-FFF2-40B4-BE49-F238E27FC236}">
                <a16:creationId xmlns:a16="http://schemas.microsoft.com/office/drawing/2014/main" id="{F032BF36-51E0-EEC0-FFAB-DFFAA9D91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80" b="1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7" name="Tartalom helye 3" descr="A képen képernyőkép, rajzfilm, zöld látható&#10;&#10;Automatikusan generált leírás">
            <a:extLst>
              <a:ext uri="{FF2B5EF4-FFF2-40B4-BE49-F238E27FC236}">
                <a16:creationId xmlns:a16="http://schemas.microsoft.com/office/drawing/2014/main" id="{218A9094-2B6A-E5D2-6546-33E251476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7" r="2" b="2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20EEC0-52BC-B687-A80B-A27894690680}"/>
              </a:ext>
            </a:extLst>
          </p:cNvPr>
          <p:cNvSpPr txBox="1"/>
          <p:nvPr/>
        </p:nvSpPr>
        <p:spPr>
          <a:xfrm>
            <a:off x="5664201" y="4766267"/>
            <a:ext cx="5692774" cy="13526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Főellenség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Jutalmak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Képességek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73156368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CAFECB-2F72-0F8F-FF2C-6DE79A37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Mentés</a:t>
            </a:r>
            <a:endParaRPr lang="en-US"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9" name="Tartalom helye 18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FF3A0EAC-A657-3664-191F-64F7D154B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9" b="3"/>
          <a:stretch/>
        </p:blipFill>
        <p:spPr>
          <a:xfrm>
            <a:off x="3578993" y="489458"/>
            <a:ext cx="8131165" cy="5735086"/>
          </a:xfrm>
          <a:prstGeom prst="rect">
            <a:avLst/>
          </a:prstGeom>
          <a:effectLst/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9FCC0C7-67F0-5AFB-3E68-D3D829B607BF}"/>
              </a:ext>
            </a:extLst>
          </p:cNvPr>
          <p:cNvSpPr txBox="1"/>
          <p:nvPr/>
        </p:nvSpPr>
        <p:spPr>
          <a:xfrm>
            <a:off x="607540" y="4026243"/>
            <a:ext cx="251254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Fájlok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Karakter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Bolt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Ellenségek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985052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E7739A0-7C28-D874-77FA-B8627BF3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Köszönjük</a:t>
            </a:r>
            <a:r>
              <a:rPr lang="en-US" sz="80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8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figyelmet</a:t>
            </a:r>
            <a:endParaRPr lang="en-US" sz="8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06182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zámítógépes szkript a képernyőn">
            <a:extLst>
              <a:ext uri="{FF2B5EF4-FFF2-40B4-BE49-F238E27FC236}">
                <a16:creationId xmlns:a16="http://schemas.microsoft.com/office/drawing/2014/main" id="{B1F2433F-A2BF-A807-1378-0CB90E877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6" r="23289" b="218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E512DEB-BCC7-D65F-F63F-B5A2C973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3A5BDC-48EC-40DB-2B3F-E8945723E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Programok: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Pixlr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Programozási nyelvek: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85045300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Oval 2064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Oval 2068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E59E8D23-45D1-92EE-BB64-AFB87D68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336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088" name="Straight Connector 208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Straight Connector 209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ADD6BF7-FDD1-306D-03B4-3DB0AD00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5030562" cy="2129586"/>
          </a:xfrm>
          <a:noFill/>
        </p:spPr>
        <p:txBody>
          <a:bodyPr anchor="t">
            <a:norm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Adatbázis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D6211F-681C-FAE2-7095-9F8FDB96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7114099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képen képernyőkép, Digitális képszerkesztés, Számítógépes játék, ég látható&#10;&#10;Automatikusan generált leírás">
            <a:extLst>
              <a:ext uri="{FF2B5EF4-FFF2-40B4-BE49-F238E27FC236}">
                <a16:creationId xmlns:a16="http://schemas.microsoft.com/office/drawing/2014/main" id="{6F041F98-53C4-E268-A3B1-C722ED527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8416" r="27185" b="675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A94B17D-7BB0-DF0E-1D5E-7EA8AC85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045263" cy="1124712"/>
          </a:xfrm>
        </p:spPr>
        <p:txBody>
          <a:bodyPr anchor="b">
            <a:no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 és bejelentkezés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CE19CB-7FF1-C9F8-8927-4903C39E0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434370" cy="3207258"/>
          </a:xfrm>
        </p:spPr>
        <p:txBody>
          <a:bodyPr anchor="t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Külső Regisztráció/Bejelentkezés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Adatbázis Kapcsolat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Felhasználóbarát kialakítás 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Hibaüzenetek</a:t>
            </a:r>
          </a:p>
          <a:p>
            <a:pPr marL="0" indent="0">
              <a:buNone/>
            </a:pPr>
            <a:endParaRPr lang="hu-HU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22132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6CD21-AC95-DA0F-09A1-D3D885B5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2192000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  <a:endParaRPr lang="en-US" sz="4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Tartalom helye 3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84644626-A23C-D9C8-C69B-07A6CAD4F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24C81E14-3B19-643F-F549-E9F52E2100B3}"/>
              </a:ext>
            </a:extLst>
          </p:cNvPr>
          <p:cNvCxnSpPr>
            <a:cxnSpLocks/>
          </p:cNvCxnSpPr>
          <p:nvPr/>
        </p:nvCxnSpPr>
        <p:spPr>
          <a:xfrm>
            <a:off x="1393371" y="1822576"/>
            <a:ext cx="128538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F2B6F43B-FFDD-1A97-E2FD-0F99589B9924}"/>
              </a:ext>
            </a:extLst>
          </p:cNvPr>
          <p:cNvSpPr txBox="1"/>
          <p:nvPr/>
        </p:nvSpPr>
        <p:spPr>
          <a:xfrm>
            <a:off x="34716" y="1640059"/>
            <a:ext cx="1523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Navigációs sáv 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032AFA2E-0715-02A5-5745-6028E39E270E}"/>
              </a:ext>
            </a:extLst>
          </p:cNvPr>
          <p:cNvCxnSpPr>
            <a:cxnSpLocks/>
          </p:cNvCxnSpPr>
          <p:nvPr/>
        </p:nvCxnSpPr>
        <p:spPr>
          <a:xfrm flipH="1">
            <a:off x="9923985" y="1769165"/>
            <a:ext cx="783772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56638FC-89FC-C5E5-7760-806D8159109E}"/>
              </a:ext>
            </a:extLst>
          </p:cNvPr>
          <p:cNvSpPr txBox="1"/>
          <p:nvPr/>
        </p:nvSpPr>
        <p:spPr>
          <a:xfrm>
            <a:off x="10707757" y="1588505"/>
            <a:ext cx="1588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Felhasználó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821697EB-B186-32EE-61AE-DDB45E8C6BA2}"/>
              </a:ext>
            </a:extLst>
          </p:cNvPr>
          <p:cNvCxnSpPr/>
          <p:nvPr/>
        </p:nvCxnSpPr>
        <p:spPr>
          <a:xfrm>
            <a:off x="1393371" y="4499113"/>
            <a:ext cx="2787690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DE60482C-CEE4-BB44-4805-5546CA1AFBBF}"/>
              </a:ext>
            </a:extLst>
          </p:cNvPr>
          <p:cNvSpPr txBox="1"/>
          <p:nvPr/>
        </p:nvSpPr>
        <p:spPr>
          <a:xfrm>
            <a:off x="588127" y="4314447"/>
            <a:ext cx="1159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Hírek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5A3135DE-FE56-4FA5-106A-44164C6C5E7D}"/>
              </a:ext>
            </a:extLst>
          </p:cNvPr>
          <p:cNvCxnSpPr>
            <a:cxnSpLocks/>
          </p:cNvCxnSpPr>
          <p:nvPr/>
        </p:nvCxnSpPr>
        <p:spPr>
          <a:xfrm flipH="1">
            <a:off x="9462052" y="2517913"/>
            <a:ext cx="1245705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21FDBA04-E343-9812-53A1-3CE0D15DBE28}"/>
              </a:ext>
            </a:extLst>
          </p:cNvPr>
          <p:cNvSpPr txBox="1"/>
          <p:nvPr/>
        </p:nvSpPr>
        <p:spPr>
          <a:xfrm>
            <a:off x="10707757" y="2347945"/>
            <a:ext cx="1386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Mozgókép</a:t>
            </a:r>
          </a:p>
        </p:txBody>
      </p:sp>
    </p:spTree>
    <p:extLst>
      <p:ext uri="{BB962C8B-B14F-4D97-AF65-F5344CB8AC3E}">
        <p14:creationId xmlns:p14="http://schemas.microsoft.com/office/powerpoint/2010/main" val="350214641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6CD21-AC95-DA0F-09A1-D3D885B5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2192000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40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Új jelszó és karakterek</a:t>
            </a:r>
            <a:endParaRPr lang="en-US" sz="4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E26E4BBF-DD7D-E14B-17C9-0E9FEC417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6" y="3029661"/>
            <a:ext cx="3312237" cy="2471117"/>
          </a:xfrm>
          <a:prstGeom prst="rect">
            <a:avLst/>
          </a:prstGeom>
        </p:spPr>
      </p:pic>
      <p:pic>
        <p:nvPicPr>
          <p:cNvPr id="9" name="Kép 8" descr="A képen szöveg, Számítógépes játék, fikció, képernyőkép látható&#10;&#10;Automatikusan generált leírás">
            <a:extLst>
              <a:ext uri="{FF2B5EF4-FFF2-40B4-BE49-F238E27FC236}">
                <a16:creationId xmlns:a16="http://schemas.microsoft.com/office/drawing/2014/main" id="{C5F03298-6B1B-22E2-95DE-3EF9312BC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996" y="3029661"/>
            <a:ext cx="3456992" cy="2499547"/>
          </a:xfrm>
          <a:prstGeom prst="rect">
            <a:avLst/>
          </a:prstGeom>
        </p:spPr>
      </p:pic>
      <p:cxnSp>
        <p:nvCxnSpPr>
          <p:cNvPr id="32" name="Egyenes összekötő nyíllal 31">
            <a:extLst>
              <a:ext uri="{FF2B5EF4-FFF2-40B4-BE49-F238E27FC236}">
                <a16:creationId xmlns:a16="http://schemas.microsoft.com/office/drawing/2014/main" id="{81DC9C54-56F1-83B2-47D0-12BFCF48111A}"/>
              </a:ext>
            </a:extLst>
          </p:cNvPr>
          <p:cNvCxnSpPr/>
          <p:nvPr/>
        </p:nvCxnSpPr>
        <p:spPr>
          <a:xfrm>
            <a:off x="2500604" y="2401078"/>
            <a:ext cx="0" cy="964163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A9ED643-6F07-545B-90B1-E4183C5B25EB}"/>
              </a:ext>
            </a:extLst>
          </p:cNvPr>
          <p:cNvSpPr txBox="1"/>
          <p:nvPr/>
        </p:nvSpPr>
        <p:spPr>
          <a:xfrm>
            <a:off x="1161765" y="1984867"/>
            <a:ext cx="2803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Jelszó megváltoztatás</a:t>
            </a:r>
          </a:p>
        </p:txBody>
      </p: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0E2847EE-136C-4325-518F-CDD337387593}"/>
              </a:ext>
            </a:extLst>
          </p:cNvPr>
          <p:cNvCxnSpPr/>
          <p:nvPr/>
        </p:nvCxnSpPr>
        <p:spPr>
          <a:xfrm flipH="1">
            <a:off x="3583361" y="3982278"/>
            <a:ext cx="1166191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1B87B0AD-6614-1B37-BDF3-63D77321B58B}"/>
              </a:ext>
            </a:extLst>
          </p:cNvPr>
          <p:cNvSpPr txBox="1"/>
          <p:nvPr/>
        </p:nvSpPr>
        <p:spPr>
          <a:xfrm>
            <a:off x="4166457" y="3549965"/>
            <a:ext cx="2080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Jelenlegi jelszó</a:t>
            </a:r>
          </a:p>
        </p:txBody>
      </p:sp>
      <p:cxnSp>
        <p:nvCxnSpPr>
          <p:cNvPr id="42" name="Egyenes összekötő nyíllal 41">
            <a:extLst>
              <a:ext uri="{FF2B5EF4-FFF2-40B4-BE49-F238E27FC236}">
                <a16:creationId xmlns:a16="http://schemas.microsoft.com/office/drawing/2014/main" id="{63AF4D3B-43E1-DBB8-F31A-BDB4042C4C8E}"/>
              </a:ext>
            </a:extLst>
          </p:cNvPr>
          <p:cNvCxnSpPr/>
          <p:nvPr/>
        </p:nvCxnSpPr>
        <p:spPr>
          <a:xfrm flipH="1">
            <a:off x="3558209" y="4406348"/>
            <a:ext cx="1166191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C50F7D7C-0F97-069D-192F-449BA62A7FB7}"/>
              </a:ext>
            </a:extLst>
          </p:cNvPr>
          <p:cNvSpPr txBox="1"/>
          <p:nvPr/>
        </p:nvSpPr>
        <p:spPr>
          <a:xfrm>
            <a:off x="4154651" y="4002591"/>
            <a:ext cx="1461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Új jelszó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70362D09-DB34-0432-D184-26F40490F7EE}"/>
              </a:ext>
            </a:extLst>
          </p:cNvPr>
          <p:cNvCxnSpPr/>
          <p:nvPr/>
        </p:nvCxnSpPr>
        <p:spPr>
          <a:xfrm flipH="1">
            <a:off x="3558209" y="4744279"/>
            <a:ext cx="1166191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2CE3FA98-233B-42DC-0D6E-34F26ABDE31D}"/>
              </a:ext>
            </a:extLst>
          </p:cNvPr>
          <p:cNvSpPr txBox="1"/>
          <p:nvPr/>
        </p:nvSpPr>
        <p:spPr>
          <a:xfrm>
            <a:off x="4077176" y="4373435"/>
            <a:ext cx="1731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Új jelszó újra</a:t>
            </a:r>
          </a:p>
        </p:txBody>
      </p:sp>
      <p:cxnSp>
        <p:nvCxnSpPr>
          <p:cNvPr id="48" name="Egyenes összekötő nyíllal 47">
            <a:extLst>
              <a:ext uri="{FF2B5EF4-FFF2-40B4-BE49-F238E27FC236}">
                <a16:creationId xmlns:a16="http://schemas.microsoft.com/office/drawing/2014/main" id="{A1940848-4C0A-6B3F-D37A-C3347CDFC3C0}"/>
              </a:ext>
            </a:extLst>
          </p:cNvPr>
          <p:cNvCxnSpPr>
            <a:cxnSpLocks/>
          </p:cNvCxnSpPr>
          <p:nvPr/>
        </p:nvCxnSpPr>
        <p:spPr>
          <a:xfrm flipV="1">
            <a:off x="2054088" y="5140563"/>
            <a:ext cx="0" cy="720429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CB011AD2-D446-484D-5AA1-2D4D544211E7}"/>
              </a:ext>
            </a:extLst>
          </p:cNvPr>
          <p:cNvSpPr txBox="1"/>
          <p:nvPr/>
        </p:nvSpPr>
        <p:spPr>
          <a:xfrm>
            <a:off x="1307667" y="5845201"/>
            <a:ext cx="1583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Megerősítés</a:t>
            </a:r>
            <a:r>
              <a:rPr lang="hu-HU" dirty="0"/>
              <a:t> </a:t>
            </a:r>
          </a:p>
        </p:txBody>
      </p: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2A358280-9927-E97E-5626-98D2B9F6C629}"/>
              </a:ext>
            </a:extLst>
          </p:cNvPr>
          <p:cNvCxnSpPr>
            <a:cxnSpLocks/>
          </p:cNvCxnSpPr>
          <p:nvPr/>
        </p:nvCxnSpPr>
        <p:spPr>
          <a:xfrm>
            <a:off x="8641770" y="2756819"/>
            <a:ext cx="0" cy="848136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Egyenes összekötő nyíllal 62">
            <a:extLst>
              <a:ext uri="{FF2B5EF4-FFF2-40B4-BE49-F238E27FC236}">
                <a16:creationId xmlns:a16="http://schemas.microsoft.com/office/drawing/2014/main" id="{A7B3A085-517E-2AC5-6FFF-F310FC779CD4}"/>
              </a:ext>
            </a:extLst>
          </p:cNvPr>
          <p:cNvCxnSpPr>
            <a:cxnSpLocks/>
          </p:cNvCxnSpPr>
          <p:nvPr/>
        </p:nvCxnSpPr>
        <p:spPr>
          <a:xfrm>
            <a:off x="10417562" y="2756819"/>
            <a:ext cx="0" cy="848136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Egyenes összekötő nyíllal 64">
            <a:extLst>
              <a:ext uri="{FF2B5EF4-FFF2-40B4-BE49-F238E27FC236}">
                <a16:creationId xmlns:a16="http://schemas.microsoft.com/office/drawing/2014/main" id="{D7238330-8A3C-2D72-DADE-9E981DAF0F1F}"/>
              </a:ext>
            </a:extLst>
          </p:cNvPr>
          <p:cNvCxnSpPr>
            <a:cxnSpLocks/>
          </p:cNvCxnSpPr>
          <p:nvPr/>
        </p:nvCxnSpPr>
        <p:spPr>
          <a:xfrm flipV="1">
            <a:off x="9487204" y="5553653"/>
            <a:ext cx="0" cy="583096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Szövegdoboz 66">
            <a:extLst>
              <a:ext uri="{FF2B5EF4-FFF2-40B4-BE49-F238E27FC236}">
                <a16:creationId xmlns:a16="http://schemas.microsoft.com/office/drawing/2014/main" id="{F991CEEF-0344-B09D-67B5-143159CD375D}"/>
              </a:ext>
            </a:extLst>
          </p:cNvPr>
          <p:cNvSpPr txBox="1"/>
          <p:nvPr/>
        </p:nvSpPr>
        <p:spPr>
          <a:xfrm>
            <a:off x="8315797" y="6128922"/>
            <a:ext cx="246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Karakter bemutatás</a:t>
            </a:r>
          </a:p>
        </p:txBody>
      </p:sp>
      <p:sp>
        <p:nvSpPr>
          <p:cNvPr id="68" name="Szövegdoboz 67">
            <a:extLst>
              <a:ext uri="{FF2B5EF4-FFF2-40B4-BE49-F238E27FC236}">
                <a16:creationId xmlns:a16="http://schemas.microsoft.com/office/drawing/2014/main" id="{59762DB2-3DF8-A756-4478-42A3E104885B}"/>
              </a:ext>
            </a:extLst>
          </p:cNvPr>
          <p:cNvSpPr txBox="1"/>
          <p:nvPr/>
        </p:nvSpPr>
        <p:spPr>
          <a:xfrm>
            <a:off x="7701616" y="2400915"/>
            <a:ext cx="1880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Lovag karakter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8BCC587F-D8D6-CA5B-DB27-F90F341EEF37}"/>
              </a:ext>
            </a:extLst>
          </p:cNvPr>
          <p:cNvSpPr txBox="1"/>
          <p:nvPr/>
        </p:nvSpPr>
        <p:spPr>
          <a:xfrm>
            <a:off x="9610482" y="2429947"/>
            <a:ext cx="1823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Íjász Karakter</a:t>
            </a:r>
          </a:p>
        </p:txBody>
      </p:sp>
      <p:cxnSp>
        <p:nvCxnSpPr>
          <p:cNvPr id="70" name="Egyenes összekötő nyíllal 69">
            <a:extLst>
              <a:ext uri="{FF2B5EF4-FFF2-40B4-BE49-F238E27FC236}">
                <a16:creationId xmlns:a16="http://schemas.microsoft.com/office/drawing/2014/main" id="{59CDE352-755A-9EF0-C2D5-CA8B9B04D7D8}"/>
              </a:ext>
            </a:extLst>
          </p:cNvPr>
          <p:cNvCxnSpPr>
            <a:cxnSpLocks/>
          </p:cNvCxnSpPr>
          <p:nvPr/>
        </p:nvCxnSpPr>
        <p:spPr>
          <a:xfrm>
            <a:off x="7460974" y="4637367"/>
            <a:ext cx="740377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Szövegdoboz 72">
            <a:extLst>
              <a:ext uri="{FF2B5EF4-FFF2-40B4-BE49-F238E27FC236}">
                <a16:creationId xmlns:a16="http://schemas.microsoft.com/office/drawing/2014/main" id="{4AE2B638-CBE1-3FC1-B714-A161FD07FAC9}"/>
              </a:ext>
            </a:extLst>
          </p:cNvPr>
          <p:cNvSpPr txBox="1"/>
          <p:nvPr/>
        </p:nvSpPr>
        <p:spPr>
          <a:xfrm>
            <a:off x="5758723" y="4263566"/>
            <a:ext cx="2080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Karakter értékek</a:t>
            </a:r>
          </a:p>
        </p:txBody>
      </p:sp>
      <p:cxnSp>
        <p:nvCxnSpPr>
          <p:cNvPr id="74" name="Egyenes összekötő nyíllal 73">
            <a:extLst>
              <a:ext uri="{FF2B5EF4-FFF2-40B4-BE49-F238E27FC236}">
                <a16:creationId xmlns:a16="http://schemas.microsoft.com/office/drawing/2014/main" id="{23F9BCB8-D451-8075-9C71-F4BA3491B116}"/>
              </a:ext>
            </a:extLst>
          </p:cNvPr>
          <p:cNvCxnSpPr>
            <a:cxnSpLocks/>
          </p:cNvCxnSpPr>
          <p:nvPr/>
        </p:nvCxnSpPr>
        <p:spPr>
          <a:xfrm>
            <a:off x="7440899" y="5140563"/>
            <a:ext cx="740377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Szövegdoboz 74">
            <a:extLst>
              <a:ext uri="{FF2B5EF4-FFF2-40B4-BE49-F238E27FC236}">
                <a16:creationId xmlns:a16="http://schemas.microsoft.com/office/drawing/2014/main" id="{323B594B-6BE5-BA3B-7498-9806D2E029F0}"/>
              </a:ext>
            </a:extLst>
          </p:cNvPr>
          <p:cNvSpPr txBox="1"/>
          <p:nvPr/>
        </p:nvSpPr>
        <p:spPr>
          <a:xfrm>
            <a:off x="5602337" y="4808800"/>
            <a:ext cx="228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Karakter története</a:t>
            </a:r>
          </a:p>
        </p:txBody>
      </p:sp>
    </p:spTree>
    <p:extLst>
      <p:ext uri="{BB962C8B-B14F-4D97-AF65-F5344CB8AC3E}">
        <p14:creationId xmlns:p14="http://schemas.microsoft.com/office/powerpoint/2010/main" val="2595288204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szor bináris számokkal és tervrajzzal">
            <a:extLst>
              <a:ext uri="{FF2B5EF4-FFF2-40B4-BE49-F238E27FC236}">
                <a16:creationId xmlns:a16="http://schemas.microsoft.com/office/drawing/2014/main" id="{96D01DBA-356A-5E8F-8C99-8F6ABC47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" t="9091" r="3426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Programok: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Programozási nyelvek: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48578167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52888316-D90A-B5C1-7F20-78DE5EAAB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1" r="-2" b="-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Menü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Új játék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 folytatása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Beállítások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pPr marL="0" indent="0">
              <a:buNone/>
            </a:pP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13144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F49E80-A28A-5E2E-0127-B570FA9A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5ED3E3-6696-7862-1DF8-6D7DF4A6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E762259-0492-D201-9FA1-A5C52120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CF240198-9148-4FB2-5475-AAE0257B6BB2}"/>
              </a:ext>
            </a:extLst>
          </p:cNvPr>
          <p:cNvCxnSpPr>
            <a:cxnSpLocks/>
          </p:cNvCxnSpPr>
          <p:nvPr/>
        </p:nvCxnSpPr>
        <p:spPr>
          <a:xfrm flipH="1">
            <a:off x="3960000" y="365125"/>
            <a:ext cx="1038262" cy="6875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956F857-48F2-0BE0-669E-2C51728E8179}"/>
              </a:ext>
            </a:extLst>
          </p:cNvPr>
          <p:cNvSpPr txBox="1"/>
          <p:nvPr/>
        </p:nvSpPr>
        <p:spPr>
          <a:xfrm>
            <a:off x="5112131" y="178451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Életerő</a:t>
            </a: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B0E4661C-7110-AD3E-8477-8D2C57AC1A65}"/>
              </a:ext>
            </a:extLst>
          </p:cNvPr>
          <p:cNvCxnSpPr>
            <a:cxnSpLocks/>
          </p:cNvCxnSpPr>
          <p:nvPr/>
        </p:nvCxnSpPr>
        <p:spPr>
          <a:xfrm flipH="1">
            <a:off x="3583011" y="753639"/>
            <a:ext cx="1002739" cy="4517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E5340B0-2C6C-5C97-7ABA-B4145E1629F1}"/>
              </a:ext>
            </a:extLst>
          </p:cNvPr>
          <p:cNvSpPr txBox="1"/>
          <p:nvPr/>
        </p:nvSpPr>
        <p:spPr>
          <a:xfrm>
            <a:off x="4693031" y="561068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Mana</a:t>
            </a:r>
            <a:endParaRPr 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76C93220-319A-541A-58DA-1B300A3930C9}"/>
              </a:ext>
            </a:extLst>
          </p:cNvPr>
          <p:cNvCxnSpPr>
            <a:cxnSpLocks/>
          </p:cNvCxnSpPr>
          <p:nvPr/>
        </p:nvCxnSpPr>
        <p:spPr>
          <a:xfrm flipV="1">
            <a:off x="2572249" y="1089311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4A26CAC-1D1C-E1A2-659E-1A1FDE992BEB}"/>
              </a:ext>
            </a:extLst>
          </p:cNvPr>
          <p:cNvSpPr txBox="1"/>
          <p:nvPr/>
        </p:nvSpPr>
        <p:spPr>
          <a:xfrm>
            <a:off x="1434119" y="2014764"/>
            <a:ext cx="2276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Tapasztalati pont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3AD8E1CD-05D6-DD56-33A1-AF6A8BE20E22}"/>
              </a:ext>
            </a:extLst>
          </p:cNvPr>
          <p:cNvCxnSpPr>
            <a:cxnSpLocks/>
          </p:cNvCxnSpPr>
          <p:nvPr/>
        </p:nvCxnSpPr>
        <p:spPr>
          <a:xfrm flipV="1">
            <a:off x="772096" y="1158396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B6D5B5-D7D5-CDB0-D8D0-DDB513510866}"/>
              </a:ext>
            </a:extLst>
          </p:cNvPr>
          <p:cNvSpPr txBox="1"/>
          <p:nvPr/>
        </p:nvSpPr>
        <p:spPr>
          <a:xfrm>
            <a:off x="369182" y="2029523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Szint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C49F85AA-3750-63B0-A59A-F0761FA1CA52}"/>
              </a:ext>
            </a:extLst>
          </p:cNvPr>
          <p:cNvCxnSpPr>
            <a:cxnSpLocks/>
          </p:cNvCxnSpPr>
          <p:nvPr/>
        </p:nvCxnSpPr>
        <p:spPr>
          <a:xfrm flipV="1">
            <a:off x="11758646" y="641613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E395CC3-B8B8-FDBF-8596-50CEAC002AAC}"/>
              </a:ext>
            </a:extLst>
          </p:cNvPr>
          <p:cNvSpPr txBox="1"/>
          <p:nvPr/>
        </p:nvSpPr>
        <p:spPr>
          <a:xfrm>
            <a:off x="11355732" y="1438455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Pénz</a:t>
            </a:r>
          </a:p>
        </p:txBody>
      </p:sp>
    </p:spTree>
    <p:extLst>
      <p:ext uri="{BB962C8B-B14F-4D97-AF65-F5344CB8AC3E}">
        <p14:creationId xmlns:p14="http://schemas.microsoft.com/office/powerpoint/2010/main" val="951478601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152</Words>
  <Application>Microsoft Office PowerPoint</Application>
  <PresentationFormat>Szélesvásznú</PresentationFormat>
  <Paragraphs>94</Paragraphs>
  <Slides>17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Times New Roman</vt:lpstr>
      <vt:lpstr>Office Theme</vt:lpstr>
      <vt:lpstr>Mystic Realm</vt:lpstr>
      <vt:lpstr>Weboldal</vt:lpstr>
      <vt:lpstr>Adatbázis felépítése</vt:lpstr>
      <vt:lpstr>Regisztráció és bejelentkezés</vt:lpstr>
      <vt:lpstr>Weboldal</vt:lpstr>
      <vt:lpstr>Új jelszó és karakterek</vt:lpstr>
      <vt:lpstr>Játék</vt:lpstr>
      <vt:lpstr>Menü</vt:lpstr>
      <vt:lpstr>PowerPoint-bemutató</vt:lpstr>
      <vt:lpstr>Kódrészlet</vt:lpstr>
      <vt:lpstr>UnderTale</vt:lpstr>
      <vt:lpstr>Aréna</vt:lpstr>
      <vt:lpstr>3. Pálya</vt:lpstr>
      <vt:lpstr>Karakter, fegyverek és ellenségek </vt:lpstr>
      <vt:lpstr>Főellenségek</vt:lpstr>
      <vt:lpstr>Mentés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Mystic Realm</dc:title>
  <dc:creator>Szilágyi Zsolt</dc:creator>
  <cp:lastModifiedBy>Szilágyi Zsolt</cp:lastModifiedBy>
  <cp:revision>7</cp:revision>
  <dcterms:created xsi:type="dcterms:W3CDTF">2024-04-04T15:25:28Z</dcterms:created>
  <dcterms:modified xsi:type="dcterms:W3CDTF">2024-04-18T18:07:10Z</dcterms:modified>
</cp:coreProperties>
</file>